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0" r:id="rId13"/>
    <p:sldId id="278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991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173" y="3345388"/>
            <a:ext cx="7633947" cy="953029"/>
          </a:xfrm>
        </p:spPr>
        <p:txBody>
          <a:bodyPr rtlCol="0">
            <a:normAutofit fontScale="70000" lnSpcReduction="20000"/>
          </a:bodyPr>
          <a:lstStyle/>
          <a:p>
            <a:pPr algn="ctr"/>
            <a:r>
              <a:rPr lang="hu-HU" sz="3400" b="1" i="1" dirty="0"/>
              <a:t>13.C </a:t>
            </a:r>
          </a:p>
          <a:p>
            <a:pPr algn="ctr"/>
            <a:r>
              <a:rPr lang="hu-HU" sz="3100" b="1" i="1" dirty="0"/>
              <a:t>1. csapat: Bodnár Márk, </a:t>
            </a:r>
            <a:r>
              <a:rPr lang="hu-HU" sz="3100" b="1" i="1" dirty="0" err="1"/>
              <a:t>Mitró</a:t>
            </a:r>
            <a:r>
              <a:rPr lang="hu-HU" sz="3100" b="1" i="1" dirty="0"/>
              <a:t> Norbert, Albók Eszter</a:t>
            </a:r>
          </a:p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DB2EC-BD19-41F6-A170-BCAE1DCB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996" y="1983213"/>
            <a:ext cx="5484536" cy="286934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15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1793288"/>
            <a:ext cx="11540970" cy="476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 darab hálózatunk van: </a:t>
            </a:r>
          </a:p>
          <a:p>
            <a:r>
              <a:rPr lang="hu-HU" dirty="0"/>
              <a:t>192.168.198.0, </a:t>
            </a:r>
          </a:p>
          <a:p>
            <a:r>
              <a:rPr lang="hu-HU" dirty="0"/>
              <a:t>192.168.199.0, </a:t>
            </a:r>
          </a:p>
          <a:p>
            <a:r>
              <a:rPr lang="hu-HU" dirty="0"/>
              <a:t>192.168.200.0, </a:t>
            </a:r>
          </a:p>
          <a:p>
            <a:r>
              <a:rPr lang="hu-HU" dirty="0"/>
              <a:t>20.20.20.0</a:t>
            </a:r>
          </a:p>
          <a:p>
            <a:pPr marL="0" indent="0">
              <a:buNone/>
            </a:pPr>
            <a:r>
              <a:rPr lang="hu-HU" dirty="0"/>
              <a:t>Ebből kettő fel van osztva:</a:t>
            </a:r>
          </a:p>
          <a:p>
            <a:r>
              <a:rPr lang="hu-HU" dirty="0"/>
              <a:t>192.168.198.0, 192.168.198.64, 192.168.198.128, 192.168.198.192, </a:t>
            </a:r>
          </a:p>
          <a:p>
            <a:r>
              <a:rPr lang="hu-HU" dirty="0"/>
              <a:t>192.168.199.0, 192.168.199.128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GYŐRR1a </a:t>
            </a:r>
            <a:r>
              <a:rPr lang="hu-HU" dirty="0" err="1"/>
              <a:t>standby</a:t>
            </a:r>
            <a:r>
              <a:rPr lang="hu-HU" dirty="0"/>
              <a:t> (azaz passzív), és tartalék a GYŐRR2.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</p:txBody>
      </p:sp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2" y="986298"/>
            <a:ext cx="11414095" cy="55462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931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szerverfarm.</a:t>
            </a:r>
          </a:p>
        </p:txBody>
      </p:sp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D34D91-1052-4BEF-BDC4-C31005225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7" y="977492"/>
            <a:ext cx="3493812" cy="4839190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15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49" y="2356019"/>
            <a:ext cx="9905999" cy="3541714"/>
          </a:xfrm>
        </p:spPr>
        <p:txBody>
          <a:bodyPr/>
          <a:lstStyle/>
          <a:p>
            <a:r>
              <a:rPr lang="hu-HU" dirty="0"/>
              <a:t>Itt van a wifink</a:t>
            </a:r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382</Words>
  <Application>Microsoft Office PowerPoint</Application>
  <PresentationFormat>Szélesvásznú</PresentationFormat>
  <Paragraphs>76</Paragraphs>
  <Slides>16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Ipv4 címzések: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2025-11-19T07:22:54Z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